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B7F0-5D45-BF45-8A85-48CE6BF48629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8F8F-2781-7643-918A-1A3CFDA72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B7F0-5D45-BF45-8A85-48CE6BF48629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8F8F-2781-7643-918A-1A3CFDA72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B7F0-5D45-BF45-8A85-48CE6BF48629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8F8F-2781-7643-918A-1A3CFDA72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B7F0-5D45-BF45-8A85-48CE6BF48629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8F8F-2781-7643-918A-1A3CFDA72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B7F0-5D45-BF45-8A85-48CE6BF48629}" type="datetimeFigureOut">
              <a:rPr lang="en-US" smtClean="0"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8F8F-2781-7643-918A-1A3CFDA72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B7F0-5D45-BF45-8A85-48CE6BF48629}" type="datetimeFigureOut">
              <a:rPr lang="en-US" smtClean="0"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8F8F-2781-7643-918A-1A3CFDA72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B7F0-5D45-BF45-8A85-48CE6BF48629}" type="datetimeFigureOut">
              <a:rPr lang="en-US" smtClean="0"/>
              <a:t>3/14/16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8F8F-2781-7643-918A-1A3CFDA72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B7F0-5D45-BF45-8A85-48CE6BF48629}" type="datetimeFigureOut">
              <a:rPr lang="en-US" smtClean="0"/>
              <a:t>3/14/16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8F8F-2781-7643-918A-1A3CFDA72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B7F0-5D45-BF45-8A85-48CE6BF48629}" type="datetimeFigureOut">
              <a:rPr lang="en-US" smtClean="0"/>
              <a:t>3/14/16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8F8F-2781-7643-918A-1A3CFDA72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B7F0-5D45-BF45-8A85-48CE6BF48629}" type="datetimeFigureOut">
              <a:rPr lang="en-US" smtClean="0"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8F8F-2781-7643-918A-1A3CFDA72C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B7F0-5D45-BF45-8A85-48CE6BF48629}" type="datetimeFigureOut">
              <a:rPr lang="en-US" smtClean="0"/>
              <a:t>3/14/16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408F8F-2781-7643-918A-1A3CFDA72C0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E408F8F-2781-7643-918A-1A3CFDA72C0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66FB7F0-5D45-BF45-8A85-48CE6BF48629}" type="datetimeFigureOut">
              <a:rPr lang="en-US" smtClean="0"/>
              <a:t>3/14/16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microsoft.com/office/2007/relationships/hdphoto" Target="../media/hdphoto4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microsoft.com/office/2007/relationships/hdphoto" Target="../media/hdphoto5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39" y="179284"/>
            <a:ext cx="8338141" cy="1270318"/>
          </a:xfrm>
        </p:spPr>
        <p:txBody>
          <a:bodyPr anchor="ctr"/>
          <a:lstStyle/>
          <a:p>
            <a:pPr algn="ctr"/>
            <a:r>
              <a:rPr lang="en-US" sz="5500" dirty="0" err="1" smtClean="0"/>
              <a:t>Pyrrhonism</a:t>
            </a:r>
            <a:r>
              <a:rPr lang="en-US" sz="5500" dirty="0" smtClean="0"/>
              <a:t> vs. </a:t>
            </a:r>
            <a:r>
              <a:rPr lang="en-US" sz="5500" dirty="0" err="1" smtClean="0"/>
              <a:t>Coherentism</a:t>
            </a:r>
            <a:endParaRPr lang="en-US" sz="5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76825"/>
            <a:ext cx="7543800" cy="536123"/>
          </a:xfrm>
        </p:spPr>
        <p:txBody>
          <a:bodyPr/>
          <a:lstStyle/>
          <a:p>
            <a:pPr algn="ctr"/>
            <a:r>
              <a:rPr lang="en-US" dirty="0" smtClean="0"/>
              <a:t>Kareem Khalifa	Philosophy Department	Middlebury College</a:t>
            </a:r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72" b="96875" l="3711" r="9609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28975" y="1159758"/>
            <a:ext cx="4789308" cy="478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308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5106163" cy="2444881"/>
          </a:xfrm>
        </p:spPr>
        <p:txBody>
          <a:bodyPr>
            <a:no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3500" dirty="0" smtClean="0"/>
              <a:t>Background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3500" dirty="0" err="1" smtClean="0"/>
              <a:t>BonJour’s</a:t>
            </a:r>
            <a:r>
              <a:rPr lang="en-US" sz="3500" dirty="0" smtClean="0"/>
              <a:t> </a:t>
            </a:r>
            <a:r>
              <a:rPr lang="en-US" sz="3500" dirty="0" err="1" smtClean="0"/>
              <a:t>Coherentism</a:t>
            </a:r>
            <a:endParaRPr lang="en-US" sz="3500" dirty="0" smtClean="0"/>
          </a:p>
          <a:p>
            <a:pPr marL="571500" indent="-457200">
              <a:buFont typeface="+mj-lt"/>
              <a:buAutoNum type="arabicPeriod"/>
            </a:pPr>
            <a:r>
              <a:rPr lang="en-US" sz="3500" dirty="0" err="1" smtClean="0"/>
              <a:t>Fogelin’s</a:t>
            </a:r>
            <a:r>
              <a:rPr lang="en-US" sz="3500" dirty="0" smtClean="0"/>
              <a:t> Objections</a:t>
            </a:r>
            <a:endParaRPr lang="en-US" sz="3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72" b="96875" l="3711" r="9609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62339" y="2844058"/>
            <a:ext cx="4003411" cy="400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635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5699773" cy="2444881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500" dirty="0" smtClean="0"/>
              <a:t>1.1. </a:t>
            </a:r>
            <a:r>
              <a:rPr lang="en-US" sz="3500" dirty="0" err="1" smtClean="0"/>
              <a:t>Fogelin’s</a:t>
            </a:r>
            <a:r>
              <a:rPr lang="en-US" sz="3500" dirty="0" smtClean="0"/>
              <a:t> characterization</a:t>
            </a:r>
          </a:p>
          <a:p>
            <a:pPr marL="114300" indent="0">
              <a:buNone/>
            </a:pPr>
            <a:r>
              <a:rPr lang="en-US" sz="3500" dirty="0" smtClean="0"/>
              <a:t>1.2. Narrowing the field</a:t>
            </a:r>
            <a:endParaRPr lang="en-US" sz="3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72" b="96875" l="3711" r="9609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62339" y="2844058"/>
            <a:ext cx="4003411" cy="400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467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BonJour’s</a:t>
            </a:r>
            <a:r>
              <a:rPr lang="en-US" dirty="0" smtClean="0"/>
              <a:t> </a:t>
            </a:r>
            <a:r>
              <a:rPr lang="en-US" dirty="0" err="1" smtClean="0"/>
              <a:t>Coherentism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5699773" cy="2444881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500" dirty="0" smtClean="0"/>
              <a:t>2.1. Three central theses</a:t>
            </a:r>
          </a:p>
          <a:p>
            <a:pPr marL="114300" indent="0">
              <a:buNone/>
            </a:pPr>
            <a:r>
              <a:rPr lang="en-US" sz="3500" dirty="0" smtClean="0"/>
              <a:t>2.2. Standards of coherence</a:t>
            </a:r>
          </a:p>
          <a:p>
            <a:pPr marL="114300" indent="0">
              <a:buNone/>
            </a:pPr>
            <a:r>
              <a:rPr lang="en-US" sz="3500" dirty="0" smtClean="0"/>
              <a:t>2.3. Justification</a:t>
            </a:r>
            <a:endParaRPr lang="en-US" sz="3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72" b="96875" l="3711" r="9609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62339" y="2844058"/>
            <a:ext cx="4003411" cy="400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871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Fogelin’s</a:t>
            </a:r>
            <a:r>
              <a:rPr lang="en-US" dirty="0" smtClean="0"/>
              <a:t> Objections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8334"/>
            <a:ext cx="5699773" cy="2444881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500" dirty="0" smtClean="0"/>
              <a:t>3.1. Utopianism</a:t>
            </a:r>
          </a:p>
          <a:p>
            <a:pPr marL="114300" indent="0">
              <a:buNone/>
            </a:pPr>
            <a:r>
              <a:rPr lang="en-US" sz="3500" dirty="0" smtClean="0"/>
              <a:t>3.2. DP</a:t>
            </a:r>
          </a:p>
          <a:p>
            <a:pPr marL="114300" indent="0">
              <a:buNone/>
            </a:pPr>
            <a:r>
              <a:rPr lang="en-US" sz="3500" dirty="0" smtClean="0"/>
              <a:t>3.3. Observation</a:t>
            </a:r>
          </a:p>
          <a:p>
            <a:pPr marL="114300" indent="0">
              <a:buNone/>
            </a:pPr>
            <a:r>
              <a:rPr lang="en-US" sz="3500" dirty="0" smtClean="0"/>
              <a:t>3.4. Multiple choice</a:t>
            </a:r>
          </a:p>
          <a:p>
            <a:pPr marL="114300" indent="0">
              <a:buNone/>
            </a:pPr>
            <a:r>
              <a:rPr lang="en-US" sz="3500" dirty="0" smtClean="0"/>
              <a:t>3.5. Truth</a:t>
            </a:r>
            <a:endParaRPr lang="en-US" sz="3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72" b="96875" l="3711" r="9609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62339" y="2844058"/>
            <a:ext cx="4003411" cy="400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549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21</TotalTime>
  <Words>61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Pyrrhonism vs. Coherentism</vt:lpstr>
      <vt:lpstr>Overview</vt:lpstr>
      <vt:lpstr>1. Background</vt:lpstr>
      <vt:lpstr>2. BonJour’s Coherentism</vt:lpstr>
      <vt:lpstr>3. Fogelin’s Objections</vt:lpstr>
    </vt:vector>
  </TitlesOfParts>
  <Company>Middlebury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Pyrrhonism vs. Coherentism</dc:title>
  <dc:creator>Kareem Khalifa</dc:creator>
  <cp:lastModifiedBy>Kareem Khalifa</cp:lastModifiedBy>
  <cp:revision>2</cp:revision>
  <dcterms:created xsi:type="dcterms:W3CDTF">2016-03-10T09:06:40Z</dcterms:created>
  <dcterms:modified xsi:type="dcterms:W3CDTF">2016-03-14T12:52:00Z</dcterms:modified>
</cp:coreProperties>
</file>